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486" autoAdjust="0"/>
  </p:normalViewPr>
  <p:slideViewPr>
    <p:cSldViewPr>
      <p:cViewPr varScale="1">
        <p:scale>
          <a:sx n="62" d="100"/>
          <a:sy n="6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433D5-CA18-4214-85A3-54D01582ADC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5FF7F-2E40-4C23-9BAB-E1F0522035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9756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1CA331-BD71-4B76-86DC-162CED8145D3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14056-B035-4175-AD98-6C6E49FB4A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2735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mtClean="0"/>
              <a:t>このスライドは、</a:t>
            </a:r>
            <a:r>
              <a:rPr lang="ja-JP" altLang="en-US" smtClean="0"/>
              <a:t>ノートを取り出すテスト用のもので、中身はありません。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14056-B035-4175-AD98-6C6E49FB4A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348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1800" smtClean="0"/>
              <a:t>本題に入ります。</a:t>
            </a:r>
            <a:endParaRPr kumimoji="1" lang="en-US" altLang="ja-JP" sz="1800" smtClean="0"/>
          </a:p>
          <a:p>
            <a:endParaRPr lang="en-US" altLang="ja-JP" sz="1800"/>
          </a:p>
          <a:p>
            <a:r>
              <a:rPr kumimoji="1" lang="ja-JP" altLang="en-US" sz="1800" smtClean="0"/>
              <a:t>・・・とかいうことです。</a:t>
            </a:r>
            <a:endParaRPr kumimoji="1" lang="ja-JP" altLang="en-US" sz="180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14056-B035-4175-AD98-6C6E49FB4A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7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1400">
              <a:solidFill>
                <a:srgbClr val="FF0000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14056-B035-4175-AD98-6C6E49FB4AB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5812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4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ご清聴ありがとうございました。</a:t>
            </a:r>
            <a:endParaRPr kumimoji="1" lang="en-US" altLang="ja-JP" sz="240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240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という</a:t>
            </a:r>
            <a:r>
              <a:rPr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わけ</a:t>
            </a:r>
            <a:r>
              <a:rPr lang="ja-JP" altLang="en-US" sz="24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で終わりです。</a:t>
            </a:r>
            <a:endParaRPr lang="en-US" altLang="ja-JP" sz="240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>
                <a:latin typeface="メイリオ" panose="020B0604030504040204" pitchFamily="50" charset="-128"/>
                <a:ea typeface="メイリオ" panose="020B0604030504040204" pitchFamily="50" charset="-128"/>
              </a:rPr>
              <a:t>ここ</a:t>
            </a:r>
            <a:r>
              <a:rPr kumimoji="1" lang="ja-JP" altLang="en-US" sz="24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までとれた場合、成功です。</a:t>
            </a:r>
            <a:endParaRPr kumimoji="1" lang="en-US" altLang="ja-JP" sz="240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4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おめでとうございます。</a:t>
            </a:r>
            <a:endParaRPr kumimoji="1" lang="en-US" altLang="ja-JP" sz="240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14056-B035-4175-AD98-6C6E49FB4AB9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1226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058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42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441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72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0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384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018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07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586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5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9487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E8809-B344-422E-AB55-7CB0636FB415}" type="datetimeFigureOut">
              <a:rPr kumimoji="1" lang="ja-JP" altLang="en-US" smtClean="0"/>
              <a:t>2019/11/4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F58F6-976B-46E6-9F63-D11B08EE55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806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mtClean="0"/>
              <a:t>パワーポイントのノートを取り出す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smtClean="0"/>
              <a:t>１ページずつ手動でとってる時間がない場合のために</a:t>
            </a:r>
            <a:endParaRPr kumimoji="1"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1183765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本題１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の説明が入るページ</a:t>
            </a:r>
            <a:endParaRPr kumimoji="1"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2245392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次のページ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継続ページ</a:t>
            </a:r>
            <a:endParaRPr kumimoji="1" lang="en-US" altLang="ja-JP" smtClean="0"/>
          </a:p>
        </p:txBody>
      </p:sp>
    </p:spTree>
    <p:extLst>
      <p:ext uri="{BB962C8B-B14F-4D97-AF65-F5344CB8AC3E}">
        <p14:creationId xmlns:p14="http://schemas.microsoft.com/office/powerpoint/2010/main" val="1345232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まとめ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以上です。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08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</Words>
  <Application>Microsoft Office PowerPoint</Application>
  <PresentationFormat>画面に合わせる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パワーポイントのノートを取り出す</vt:lpstr>
      <vt:lpstr>本題１</vt:lpstr>
      <vt:lpstr>次のページ</vt:lpstr>
      <vt:lpstr>まとめ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2019-11-03T16:19:27Z</dcterms:created>
  <dcterms:modified xsi:type="dcterms:W3CDTF">2019-11-03T16:22:41Z</dcterms:modified>
</cp:coreProperties>
</file>